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8" d="100"/>
          <a:sy n="208" d="100"/>
        </p:scale>
        <p:origin x="-2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71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0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7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48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3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0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5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5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7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37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9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0ACC9-E5CF-7B4C-A94E-23DB42A79FA9}" type="datetimeFigureOut">
              <a:rPr lang="en-US" smtClean="0"/>
              <a:t>31/10/14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9337-02EB-C74E-BEAB-AE9CC40C2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4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26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resentation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4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18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76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32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59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7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30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80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28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6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1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15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98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2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9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05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0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3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2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69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esentation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"/>
            <a:ext cx="9144000" cy="6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0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Amar Chitra Katha Pvt.Ltd.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Omna Mac</dc:creator>
  <cp:lastModifiedBy>Omna Mac</cp:lastModifiedBy>
  <cp:revision>1</cp:revision>
  <dcterms:created xsi:type="dcterms:W3CDTF">2014-10-31T06:35:56Z</dcterms:created>
  <dcterms:modified xsi:type="dcterms:W3CDTF">2014-10-31T06:45:29Z</dcterms:modified>
</cp:coreProperties>
</file>